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9" r:id="rId7"/>
    <p:sldId id="270" r:id="rId8"/>
    <p:sldId id="27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81" autoAdjust="0"/>
    <p:restoredTop sz="94660"/>
  </p:normalViewPr>
  <p:slideViewPr>
    <p:cSldViewPr snapToGrid="0">
      <p:cViewPr varScale="1">
        <p:scale>
          <a:sx n="114" d="100"/>
          <a:sy n="114" d="100"/>
        </p:scale>
        <p:origin x="3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19/10/2021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19/10/2021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2" y="2228671"/>
            <a:ext cx="4619983" cy="769441"/>
          </a:xfrm>
          <a:prstGeom prst="rect">
            <a:avLst/>
          </a:prstGeom>
          <a:noFill/>
        </p:spPr>
        <p:txBody>
          <a:bodyPr wrap="none" rtlCol="0">
            <a:spAutoFit/>
          </a:bodyPr>
          <a:lstStyle/>
          <a:p>
            <a:pPr algn="ctr"/>
            <a:r>
              <a:rPr lang="pl-PL" sz="4400" dirty="0" err="1">
                <a:solidFill>
                  <a:srgbClr val="0070C0"/>
                </a:solidFill>
              </a:rPr>
              <a:t>Laboratory</a:t>
            </a:r>
            <a:r>
              <a:rPr lang="pl-PL" sz="4400" dirty="0">
                <a:solidFill>
                  <a:srgbClr val="0070C0"/>
                </a:solidFill>
              </a:rPr>
              <a:t> </a:t>
            </a:r>
            <a:r>
              <a:rPr lang="pl-PL" sz="4400" dirty="0" err="1">
                <a:solidFill>
                  <a:srgbClr val="0070C0"/>
                </a:solidFill>
              </a:rPr>
              <a:t>Records</a:t>
            </a:r>
            <a:endParaRPr lang="en-GB" sz="4400" dirty="0">
              <a:solidFill>
                <a:srgbClr val="0070C0"/>
              </a:solidFill>
            </a:endParaRP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a:t>
            </a:r>
            <a:r>
              <a:rPr lang="en-GB" dirty="0" err="1"/>
              <a:t>pad.carpentries.org</a:t>
            </a:r>
            <a:r>
              <a:rPr lang="en-GB" dirty="0"/>
              <a:t>/2021-10-20_ed-dash_fair-bio-practice</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2089</TotalTime>
  <Words>832</Words>
  <Application>Microsoft Office PowerPoint</Application>
  <PresentationFormat>Panoramiczny</PresentationFormat>
  <Paragraphs>78</Paragraphs>
  <Slides>15</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15</vt:i4>
      </vt:variant>
    </vt:vector>
  </HeadingPairs>
  <TitlesOfParts>
    <vt:vector size="20" baseType="lpstr">
      <vt:lpstr>Arial</vt:lpstr>
      <vt:lpstr>Calibri</vt:lpstr>
      <vt:lpstr>Calibri Light</vt:lpstr>
      <vt:lpstr>Ubuntu</vt:lpstr>
      <vt:lpstr>Office Theme</vt:lpstr>
      <vt:lpstr>Prezentacja programu PowerPoint</vt:lpstr>
      <vt:lpstr>Prezentacja programu PowerPoint</vt:lpstr>
      <vt:lpstr>Exercise/challenge 1</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ZIELINSKI Tomasz</cp:lastModifiedBy>
  <cp:revision>40</cp:revision>
  <dcterms:created xsi:type="dcterms:W3CDTF">2021-06-07T08:35:11Z</dcterms:created>
  <dcterms:modified xsi:type="dcterms:W3CDTF">2021-10-18T22:58:40Z</dcterms:modified>
</cp:coreProperties>
</file>